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9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cxnSp>
        <p:nvCxnSpPr>
          <p:cNvPr id="14" name="Straight Connector 13"/>
          <p:cNvCxnSpPr/>
          <p:nvPr/>
        </p:nvCxnSpPr>
        <p:spPr>
          <a:xfrm>
            <a:off x="6096000" y="1018540"/>
            <a:ext cx="3810" cy="143446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2" name="Straight Connector 1"/>
          <p:cNvCxnSpPr/>
          <p:nvPr/>
        </p:nvCxnSpPr>
        <p:spPr>
          <a:xfrm flipH="1">
            <a:off x="3598545" y="2447290"/>
            <a:ext cx="4445" cy="7118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9" name="Text Box 18"/>
          <p:cNvSpPr txBox="1"/>
          <p:nvPr/>
        </p:nvSpPr>
        <p:spPr>
          <a:xfrm>
            <a:off x="5575935" y="492760"/>
            <a:ext cx="104775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tr-TR" altLang="en-US" sz="900" b="1">
                <a:solidFill>
                  <a:schemeClr val="bg1"/>
                </a:solidFill>
              </a:rPr>
              <a:t>SİSTEM</a:t>
            </a:r>
            <a:endParaRPr lang="tr-TR" altLang="en-US" sz="900" b="1">
              <a:solidFill>
                <a:schemeClr val="bg1"/>
              </a:solidFill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4064000" y="158115"/>
            <a:ext cx="4064000" cy="6140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tr-TR" altLang="en-US" b="1"/>
              <a:t>SPORTS PROJECTS PLATFORM</a:t>
            </a:r>
            <a:endParaRPr lang="tr-TR" altLang="en-US" b="1"/>
          </a:p>
          <a:p>
            <a:pPr algn="ctr"/>
            <a:r>
              <a:rPr lang="tr-TR" altLang="en-US" sz="1600"/>
              <a:t>Organizasyon Şeması</a:t>
            </a:r>
            <a:endParaRPr lang="tr-TR" altLang="en-US" sz="1600"/>
          </a:p>
        </p:txBody>
      </p:sp>
      <p:sp>
        <p:nvSpPr>
          <p:cNvPr id="7" name="Rectangles 6"/>
          <p:cNvSpPr/>
          <p:nvPr/>
        </p:nvSpPr>
        <p:spPr>
          <a:xfrm>
            <a:off x="5716905" y="1179830"/>
            <a:ext cx="763270" cy="2159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cxnSp>
        <p:nvCxnSpPr>
          <p:cNvPr id="18" name="Straight Connector 17"/>
          <p:cNvCxnSpPr>
            <a:stCxn id="12" idx="3"/>
            <a:endCxn id="13" idx="1"/>
          </p:cNvCxnSpPr>
          <p:nvPr/>
        </p:nvCxnSpPr>
        <p:spPr>
          <a:xfrm>
            <a:off x="3596005" y="2447925"/>
            <a:ext cx="502539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5" name="Flowchart: Process 4"/>
          <p:cNvSpPr/>
          <p:nvPr/>
        </p:nvSpPr>
        <p:spPr>
          <a:xfrm>
            <a:off x="5633720" y="897255"/>
            <a:ext cx="914400" cy="275590"/>
          </a:xfrm>
          <a:prstGeom prst="flowChartProcess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pic>
        <p:nvPicPr>
          <p:cNvPr id="66" name="image2.png" descr="PNG Yazılı"/>
          <p:cNvPicPr preferRelativeResize="0"/>
          <p:nvPr/>
        </p:nvPicPr>
        <p:blipFill>
          <a:blip r:embed="rId1"/>
          <a:srcRect l="26303" t="40290" r="28357" b="36365"/>
          <a:stretch>
            <a:fillRect/>
          </a:stretch>
        </p:blipFill>
        <p:spPr>
          <a:xfrm>
            <a:off x="533718" y="222568"/>
            <a:ext cx="1066165" cy="549275"/>
          </a:xfrm>
          <a:prstGeom prst="rect">
            <a:avLst/>
          </a:prstGeom>
        </p:spPr>
      </p:pic>
      <p:sp>
        <p:nvSpPr>
          <p:cNvPr id="6" name="Text Box 5"/>
          <p:cNvSpPr txBox="1"/>
          <p:nvPr/>
        </p:nvSpPr>
        <p:spPr>
          <a:xfrm>
            <a:off x="5563870" y="904240"/>
            <a:ext cx="104775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tr-TR" altLang="en-US" sz="1000" b="1">
                <a:solidFill>
                  <a:schemeClr val="bg1"/>
                </a:solidFill>
              </a:rPr>
              <a:t>YÖNETİM</a:t>
            </a:r>
            <a:endParaRPr lang="tr-TR" altLang="en-US" sz="1000" b="1">
              <a:solidFill>
                <a:schemeClr val="bg1"/>
              </a:solidFill>
            </a:endParaRPr>
          </a:p>
        </p:txBody>
      </p:sp>
      <p:cxnSp>
        <p:nvCxnSpPr>
          <p:cNvPr id="15" name="Straight Connector 14"/>
          <p:cNvCxnSpPr>
            <a:endCxn id="45" idx="0"/>
          </p:cNvCxnSpPr>
          <p:nvPr/>
        </p:nvCxnSpPr>
        <p:spPr>
          <a:xfrm>
            <a:off x="8616315" y="2447290"/>
            <a:ext cx="1270" cy="154051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endCxn id="27" idx="0"/>
          </p:cNvCxnSpPr>
          <p:nvPr/>
        </p:nvCxnSpPr>
        <p:spPr>
          <a:xfrm flipH="1">
            <a:off x="6096000" y="2447290"/>
            <a:ext cx="3175" cy="5162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7" name="Rectangles 16"/>
          <p:cNvSpPr/>
          <p:nvPr/>
        </p:nvSpPr>
        <p:spPr>
          <a:xfrm>
            <a:off x="3216910" y="2955925"/>
            <a:ext cx="763270" cy="2159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20" name="Flowchart: Process 19"/>
          <p:cNvSpPr/>
          <p:nvPr/>
        </p:nvSpPr>
        <p:spPr>
          <a:xfrm>
            <a:off x="3146425" y="2658110"/>
            <a:ext cx="914400" cy="275590"/>
          </a:xfrm>
          <a:prstGeom prst="flowChartProcess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25" name="Text Box 24"/>
          <p:cNvSpPr txBox="1"/>
          <p:nvPr/>
        </p:nvSpPr>
        <p:spPr>
          <a:xfrm>
            <a:off x="3076575" y="2665095"/>
            <a:ext cx="104775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tr-TR" altLang="en-US" sz="1000" b="1">
                <a:solidFill>
                  <a:schemeClr val="bg1"/>
                </a:solidFill>
              </a:rPr>
              <a:t>PAZARLAMA</a:t>
            </a:r>
            <a:endParaRPr lang="tr-TR" altLang="en-US" sz="1000" b="1">
              <a:solidFill>
                <a:schemeClr val="bg1"/>
              </a:solidFill>
            </a:endParaRPr>
          </a:p>
        </p:txBody>
      </p:sp>
      <p:sp>
        <p:nvSpPr>
          <p:cNvPr id="27" name="Rectangles 26"/>
          <p:cNvSpPr/>
          <p:nvPr/>
        </p:nvSpPr>
        <p:spPr>
          <a:xfrm>
            <a:off x="5714365" y="2963545"/>
            <a:ext cx="763270" cy="2159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28" name="Flowchart: Process 27"/>
          <p:cNvSpPr/>
          <p:nvPr/>
        </p:nvSpPr>
        <p:spPr>
          <a:xfrm>
            <a:off x="5643880" y="2665730"/>
            <a:ext cx="914400" cy="275590"/>
          </a:xfrm>
          <a:prstGeom prst="flowChartProcess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29" name="Text Box 28"/>
          <p:cNvSpPr txBox="1"/>
          <p:nvPr/>
        </p:nvSpPr>
        <p:spPr>
          <a:xfrm>
            <a:off x="5574030" y="2672715"/>
            <a:ext cx="104775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tr-TR" altLang="en-US" sz="1000" b="1">
                <a:solidFill>
                  <a:schemeClr val="bg1"/>
                </a:solidFill>
              </a:rPr>
              <a:t>SATIŞ</a:t>
            </a:r>
            <a:endParaRPr lang="tr-TR" altLang="en-US" sz="1000" b="1">
              <a:solidFill>
                <a:schemeClr val="bg1"/>
              </a:solidFill>
            </a:endParaRPr>
          </a:p>
        </p:txBody>
      </p:sp>
      <p:sp>
        <p:nvSpPr>
          <p:cNvPr id="31" name="Flowchart: Process 30"/>
          <p:cNvSpPr/>
          <p:nvPr/>
        </p:nvSpPr>
        <p:spPr>
          <a:xfrm>
            <a:off x="8159750" y="2658110"/>
            <a:ext cx="914400" cy="275590"/>
          </a:xfrm>
          <a:prstGeom prst="flowChartProcess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32" name="Text Box 31"/>
          <p:cNvSpPr txBox="1"/>
          <p:nvPr/>
        </p:nvSpPr>
        <p:spPr>
          <a:xfrm>
            <a:off x="8089900" y="2665095"/>
            <a:ext cx="104775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tr-TR" altLang="en-US" sz="1000" b="1">
                <a:solidFill>
                  <a:schemeClr val="bg1"/>
                </a:solidFill>
              </a:rPr>
              <a:t>HİZMET</a:t>
            </a:r>
            <a:endParaRPr lang="tr-TR" altLang="en-US" sz="1000" b="1">
              <a:solidFill>
                <a:schemeClr val="bg1"/>
              </a:solidFill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7158990" y="3395980"/>
            <a:ext cx="29165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36" name="Flowchart: Process 35"/>
          <p:cNvSpPr/>
          <p:nvPr/>
        </p:nvSpPr>
        <p:spPr>
          <a:xfrm>
            <a:off x="8159750" y="3684905"/>
            <a:ext cx="914400" cy="275590"/>
          </a:xfrm>
          <a:prstGeom prst="flowChartProcess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37" name="Text Box 36"/>
          <p:cNvSpPr txBox="1"/>
          <p:nvPr/>
        </p:nvSpPr>
        <p:spPr>
          <a:xfrm>
            <a:off x="8089900" y="3691890"/>
            <a:ext cx="104775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tr-TR" altLang="en-US" sz="1000" b="1">
                <a:solidFill>
                  <a:schemeClr val="bg1"/>
                </a:solidFill>
              </a:rPr>
              <a:t>OPERASYON</a:t>
            </a:r>
            <a:endParaRPr lang="tr-TR" altLang="en-US" sz="1000" b="1">
              <a:solidFill>
                <a:schemeClr val="bg1"/>
              </a:solidFill>
            </a:endParaRPr>
          </a:p>
        </p:txBody>
      </p:sp>
      <p:cxnSp>
        <p:nvCxnSpPr>
          <p:cNvPr id="38" name="Straight Connector 37"/>
          <p:cNvCxnSpPr>
            <a:endCxn id="44" idx="2"/>
          </p:cNvCxnSpPr>
          <p:nvPr/>
        </p:nvCxnSpPr>
        <p:spPr>
          <a:xfrm flipH="1">
            <a:off x="7162800" y="3390900"/>
            <a:ext cx="1270" cy="8128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endCxn id="46" idx="0"/>
          </p:cNvCxnSpPr>
          <p:nvPr/>
        </p:nvCxnSpPr>
        <p:spPr>
          <a:xfrm flipH="1">
            <a:off x="10066020" y="3390900"/>
            <a:ext cx="10160" cy="5969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40" name="Flowchart: Process 39"/>
          <p:cNvSpPr/>
          <p:nvPr/>
        </p:nvSpPr>
        <p:spPr>
          <a:xfrm>
            <a:off x="6704330" y="3684905"/>
            <a:ext cx="914400" cy="275590"/>
          </a:xfrm>
          <a:prstGeom prst="flowChartProcess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41" name="Text Box 40"/>
          <p:cNvSpPr txBox="1"/>
          <p:nvPr/>
        </p:nvSpPr>
        <p:spPr>
          <a:xfrm>
            <a:off x="6634480" y="3691890"/>
            <a:ext cx="104775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tr-TR" altLang="en-US" sz="1000" b="1">
                <a:solidFill>
                  <a:schemeClr val="bg1"/>
                </a:solidFill>
              </a:rPr>
              <a:t>SAHA</a:t>
            </a:r>
            <a:endParaRPr lang="tr-TR" altLang="en-US" sz="1000" b="1">
              <a:solidFill>
                <a:schemeClr val="bg1"/>
              </a:solidFill>
            </a:endParaRPr>
          </a:p>
        </p:txBody>
      </p:sp>
      <p:sp>
        <p:nvSpPr>
          <p:cNvPr id="42" name="Flowchart: Process 41"/>
          <p:cNvSpPr/>
          <p:nvPr/>
        </p:nvSpPr>
        <p:spPr>
          <a:xfrm>
            <a:off x="9607550" y="3684905"/>
            <a:ext cx="914400" cy="275590"/>
          </a:xfrm>
          <a:prstGeom prst="flowChartProcess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43" name="Text Box 42"/>
          <p:cNvSpPr txBox="1"/>
          <p:nvPr/>
        </p:nvSpPr>
        <p:spPr>
          <a:xfrm>
            <a:off x="9537700" y="3691890"/>
            <a:ext cx="104775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tr-TR" altLang="en-US" sz="1000" b="1">
                <a:solidFill>
                  <a:schemeClr val="bg1"/>
                </a:solidFill>
              </a:rPr>
              <a:t>GERİ</a:t>
            </a:r>
            <a:endParaRPr lang="tr-TR" altLang="en-US" sz="1000" b="1">
              <a:solidFill>
                <a:schemeClr val="bg1"/>
              </a:solidFill>
            </a:endParaRPr>
          </a:p>
        </p:txBody>
      </p:sp>
      <p:sp>
        <p:nvSpPr>
          <p:cNvPr id="44" name="Rectangles 43"/>
          <p:cNvSpPr/>
          <p:nvPr/>
        </p:nvSpPr>
        <p:spPr>
          <a:xfrm>
            <a:off x="6781165" y="3987800"/>
            <a:ext cx="763270" cy="2159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45" name="Rectangles 44"/>
          <p:cNvSpPr/>
          <p:nvPr/>
        </p:nvSpPr>
        <p:spPr>
          <a:xfrm>
            <a:off x="8235950" y="3987800"/>
            <a:ext cx="763270" cy="2159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46" name="Rectangles 45"/>
          <p:cNvSpPr/>
          <p:nvPr/>
        </p:nvSpPr>
        <p:spPr>
          <a:xfrm>
            <a:off x="9684385" y="3987800"/>
            <a:ext cx="763270" cy="2159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graphicFrame>
        <p:nvGraphicFramePr>
          <p:cNvPr id="47" name="Table 46"/>
          <p:cNvGraphicFramePr/>
          <p:nvPr/>
        </p:nvGraphicFramePr>
        <p:xfrm>
          <a:off x="2411095" y="4846638"/>
          <a:ext cx="2385060" cy="610235"/>
        </p:xfrm>
        <a:graphic>
          <a:graphicData uri="http://schemas.openxmlformats.org/drawingml/2006/table">
            <a:tbl>
              <a:tblPr/>
              <a:tblGrid>
                <a:gridCol w="1136650"/>
                <a:gridCol w="1248410"/>
              </a:tblGrid>
              <a:tr h="299085"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solidFill>
                            <a:srgbClr val="C00000"/>
                          </a:solidFill>
                          <a:latin typeface="Calibri"/>
                          <a:ea typeface="SimSun"/>
                        </a:rPr>
                        <a:t>Kırmızı</a:t>
                      </a:r>
                      <a:endParaRPr sz="1100" b="1">
                        <a:solidFill>
                          <a:srgbClr val="C00000"/>
                        </a:solidFill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0">
                          <a:latin typeface="Calibri"/>
                          <a:ea typeface="SimSun"/>
                        </a:rPr>
                        <a:t>Departman</a:t>
                      </a:r>
                      <a:endParaRPr sz="1000" b="0"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1150"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solidFill>
                            <a:srgbClr val="7F7F7F"/>
                          </a:solidFill>
                          <a:latin typeface="Calibri"/>
                          <a:ea typeface="SimSun"/>
                        </a:rPr>
                        <a:t>Gri</a:t>
                      </a:r>
                      <a:endParaRPr sz="1100" b="1">
                        <a:solidFill>
                          <a:srgbClr val="7F7F7F"/>
                        </a:solidFill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0">
                          <a:latin typeface="Calibri"/>
                          <a:ea typeface="SimSun"/>
                        </a:rPr>
                        <a:t>Title + İsim Soyisim</a:t>
                      </a:r>
                      <a:endParaRPr sz="1000" b="0">
                        <a:latin typeface="Calibri"/>
                        <a:ea typeface="SimSun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132</Words>
  <Application>WPS Spreadsheets</Application>
  <PresentationFormat>Widescreen</PresentationFormat>
  <Paragraphs>27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4" baseType="lpstr">
      <vt:lpstr>Arial</vt:lpstr>
      <vt:lpstr>SimSun</vt:lpstr>
      <vt:lpstr>Wingdings</vt:lpstr>
      <vt:lpstr>Calibri</vt:lpstr>
      <vt:lpstr>Helvetica Neue</vt:lpstr>
      <vt:lpstr>Microsoft YaHei</vt:lpstr>
      <vt:lpstr>汉仪旗黑</vt:lpstr>
      <vt:lpstr>Arial Unicode MS</vt:lpstr>
      <vt:lpstr>Calibri Light</vt:lpstr>
      <vt:lpstr>汉仪书宋二KW</vt:lpstr>
      <vt:lpstr>SimSun</vt:lpstr>
      <vt:lpstr>Calibri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ysfbabur</dc:creator>
  <cp:lastModifiedBy>Yusuf Babur</cp:lastModifiedBy>
  <cp:revision>10</cp:revision>
  <dcterms:created xsi:type="dcterms:W3CDTF">2025-10-13T10:17:00Z</dcterms:created>
  <dcterms:modified xsi:type="dcterms:W3CDTF">2025-10-13T10:17:00Z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E5AF51C8735B44BCE2B887677E87B390_41</vt:lpwstr>
  </property>
  <property fmtid="{D5CDD505-2E9C-101B-9397-08002B2CF9AE}" pid="3" name="KSOProductBuildVer">
    <vt:lpwstr>1033-6.11.0.8615</vt:lpwstr>
  </property>
</Properties>
</file>